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81D638-7EDD-4448-85BD-F472C82B60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1D77956-FDFF-4F24-9092-AC2B41B7CA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8A5E2C-A5E3-4C9C-A45F-BDE493021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B7B54-C67D-4D59-9376-942F380CC230}" type="datetimeFigureOut">
              <a:rPr kumimoji="1" lang="ja-JP" altLang="en-US" smtClean="0"/>
              <a:t>2021/10/25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5A4A83-EFB8-4F1C-9401-70F1A4F05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F10597-2E91-4EB7-8ABC-90159A8FC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E726-AC4F-4152-86EC-562EB4950D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2793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A2FCD3-E3F9-4CA7-B64F-06B40CB1D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57C5197-F470-4880-9433-B7709ED894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8757FB-D45C-46E8-9FC9-194C169E4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B7B54-C67D-4D59-9376-942F380CC230}" type="datetimeFigureOut">
              <a:rPr kumimoji="1" lang="ja-JP" altLang="en-US" smtClean="0"/>
              <a:t>2021/10/25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FD1F663-0CEA-4374-B154-E2130E40C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41C5581-431A-448F-9FF8-354EBF8A6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E726-AC4F-4152-86EC-562EB4950D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8345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29F59D7-AB2A-449C-BE6E-E5D065BB05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085B823-294C-43C7-81D6-252172C1C3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185353-2743-47B0-82EF-A90FAA30C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B7B54-C67D-4D59-9376-942F380CC230}" type="datetimeFigureOut">
              <a:rPr kumimoji="1" lang="ja-JP" altLang="en-US" smtClean="0"/>
              <a:t>2021/10/25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483199-F4BE-4A74-8FF0-6E4044D01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846D3D-8460-4D4F-B54A-D45EC3768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E726-AC4F-4152-86EC-562EB4950D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357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273B12-A2FD-4DCF-B3D6-18842A5A3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5A88B01-BA60-416C-A92A-2F5C7388F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8955DC-C7B8-469A-AD3A-C39C2DB1F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B7B54-C67D-4D59-9376-942F380CC230}" type="datetimeFigureOut">
              <a:rPr kumimoji="1" lang="ja-JP" altLang="en-US" smtClean="0"/>
              <a:t>2021/10/25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74629C8-760C-44FD-944C-8C9E47DE5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C31BD4-0711-4F43-867C-87798458C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E726-AC4F-4152-86EC-562EB4950D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4586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0D378D-252F-43EE-9B8D-D7A67B513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53EF907-7EAB-49A5-B24F-2050D6E12B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9124F9-1FB0-4C6A-A81B-56C35AD0C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B7B54-C67D-4D59-9376-942F380CC230}" type="datetimeFigureOut">
              <a:rPr kumimoji="1" lang="ja-JP" altLang="en-US" smtClean="0"/>
              <a:t>2021/10/25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41F7-4985-49C1-803F-DAAF66832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F139480-B1E6-48A3-8406-A64714AA5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E726-AC4F-4152-86EC-562EB4950D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2014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AF5738-29CC-4B47-8502-09B075627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7BBA1F7-5020-4C89-9DC7-3E1CC093A3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7318DA9-88DA-4507-B841-12E1312E2B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F7EBC7-898A-4BEE-B8EA-31071EB1A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B7B54-C67D-4D59-9376-942F380CC230}" type="datetimeFigureOut">
              <a:rPr kumimoji="1" lang="ja-JP" altLang="en-US" smtClean="0"/>
              <a:t>2021/10/25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D13AB0F-1EEA-4907-8A14-4498766CF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BD397CB-D9D3-46BB-A573-E35CE0AD1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E726-AC4F-4152-86EC-562EB4950D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722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1F57E6-3EC7-446E-970E-08082EBE8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F3C3D73-4924-4099-882D-A35C97EFB2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CFD97B1-64B9-4F37-AAD1-DDA36715CD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0709E62-6B5B-41E7-AA44-A65BBFACD1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0C43633-E1EE-4E46-8519-FB455EF772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A6EBF27-4B10-4022-874F-80E91D7E3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B7B54-C67D-4D59-9376-942F380CC230}" type="datetimeFigureOut">
              <a:rPr kumimoji="1" lang="ja-JP" altLang="en-US" smtClean="0"/>
              <a:t>2021/10/25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D8B5F86-FC54-4143-ADAD-19B09EDAD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C808131-C5C0-478D-9085-C0F766E76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E726-AC4F-4152-86EC-562EB4950D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277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D6F4CE-A1E6-4B46-9D37-A5ABD99E4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CDFF22B-D9CF-4B16-99F9-421CCE857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B7B54-C67D-4D59-9376-942F380CC230}" type="datetimeFigureOut">
              <a:rPr kumimoji="1" lang="ja-JP" altLang="en-US" smtClean="0"/>
              <a:t>2021/10/25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ED6D7AE-2952-42C9-9CF1-2C51090B8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6714794-4B02-4A29-9853-3246B7817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E726-AC4F-4152-86EC-562EB4950D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088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714A0F7-D70E-4679-A875-8DD523A61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B7B54-C67D-4D59-9376-942F380CC230}" type="datetimeFigureOut">
              <a:rPr kumimoji="1" lang="ja-JP" altLang="en-US" smtClean="0"/>
              <a:t>2021/10/25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85AF914-3639-490D-8F81-CBB952E21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7E1A9C7-5927-4605-83C6-FB55C7394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E726-AC4F-4152-86EC-562EB4950D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819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510381-F3B6-4B47-80DB-625618E98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0F2EE03-CB84-4337-8081-93EF36B09A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C4FE35E-BDB3-4CC8-A2F8-2352039127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973A982-813E-4584-9209-2481763CC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B7B54-C67D-4D59-9376-942F380CC230}" type="datetimeFigureOut">
              <a:rPr kumimoji="1" lang="ja-JP" altLang="en-US" smtClean="0"/>
              <a:t>2021/10/25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4A7EC33-415C-49C1-88F9-5E42D7728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D30E64-1A74-4CCB-9362-60B43AE8A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E726-AC4F-4152-86EC-562EB4950D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0499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8C8840-B9FF-41F1-ABD1-389DED9AB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07246FE-8088-4CC7-8561-BC91455663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72C8B5C-DCC4-4EED-B1CE-AD71BC34B6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F24FF73-3F48-42FB-B5B5-321D52B5F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B7B54-C67D-4D59-9376-942F380CC230}" type="datetimeFigureOut">
              <a:rPr kumimoji="1" lang="ja-JP" altLang="en-US" smtClean="0"/>
              <a:t>2021/10/25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2ED42F1-8298-4DB3-89AD-AB5F8F70C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8C8D2C6-58C0-4981-90EF-A98D0DC76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E726-AC4F-4152-86EC-562EB4950D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5027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FB51AA4-3F2A-4488-A3E1-CA69DFC8C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1E14250-CF02-4270-BA5D-B72D20C415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92ED27A-A0DD-4777-95C1-C030E83909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B7B54-C67D-4D59-9376-942F380CC230}" type="datetimeFigureOut">
              <a:rPr kumimoji="1" lang="ja-JP" altLang="en-US" smtClean="0"/>
              <a:t>2021/10/25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A945339-38F9-4BC6-B91B-143A3C6389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3DE60D4-CA73-40F4-9E26-6A35786BC1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6E726-AC4F-4152-86EC-562EB4950D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844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2161DB9D-FF1D-42D1-9EFA-DCF65217255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140" t="23938" r="50546" b="23938"/>
          <a:stretch/>
        </p:blipFill>
        <p:spPr>
          <a:xfrm>
            <a:off x="1790700" y="200025"/>
            <a:ext cx="4705350" cy="615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730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佐々　恒</dc:creator>
  <cp:lastModifiedBy>佐々　恒</cp:lastModifiedBy>
  <cp:revision>4</cp:revision>
  <dcterms:created xsi:type="dcterms:W3CDTF">2021-10-18T04:00:50Z</dcterms:created>
  <dcterms:modified xsi:type="dcterms:W3CDTF">2021-10-25T05:28:58Z</dcterms:modified>
</cp:coreProperties>
</file>